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3" r:id="rId20"/>
    <p:sldId id="325" r:id="rId21"/>
    <p:sldId id="326" r:id="rId22"/>
    <p:sldId id="332"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0" autoAdjust="0"/>
    <p:restoredTop sz="71708" autoAdjust="0"/>
  </p:normalViewPr>
  <p:slideViewPr>
    <p:cSldViewPr snapToGrid="0" showGuides="1">
      <p:cViewPr varScale="1">
        <p:scale>
          <a:sx n="83" d="100"/>
          <a:sy n="83" d="100"/>
        </p:scale>
        <p:origin x="200" y="4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10/1/20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10/1/20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 minute talk: Explain main areas including the mechanisms needed for the workflow Branches, Pull Requests and Forks. Go through complex workflow examples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Make sure to cover considerations for your project slide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time allows introduce the demo slide mention Jim’s contribution, the process one would go through is the first slide maybe emphasize CI and mention the talk to come.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and picture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09878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Communication among team members is still vital when working on various branches.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6084/m9.figshare.12994376"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sz="2000" dirty="0"/>
              <a:t>Los Alamos National Laboratory</a:t>
            </a:r>
          </a:p>
          <a:p>
            <a:pPr>
              <a:lnSpc>
                <a:spcPct val="100000"/>
              </a:lnSpc>
              <a:spcBef>
                <a:spcPts val="2400"/>
              </a:spcBef>
            </a:pPr>
            <a:r>
              <a:rPr lang="en-US" dirty="0"/>
              <a:t>James M. </a:t>
            </a:r>
            <a:r>
              <a:rPr lang="en-US" dirty="0" err="1"/>
              <a:t>Willenbring</a:t>
            </a:r>
            <a:br>
              <a:rPr lang="en-US" u="sng" dirty="0"/>
            </a:br>
            <a:r>
              <a:rPr lang="en-US" sz="2000" dirty="0"/>
              <a:t>Sandia National Laboratories</a:t>
            </a:r>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dirty="0"/>
              <a:t>Better Scientific Software Tutorial, SC20,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3" name="TextBox 2">
            <a:extLst>
              <a:ext uri="{FF2B5EF4-FFF2-40B4-BE49-F238E27FC236}">
                <a16:creationId xmlns:a16="http://schemas.microsoft.com/office/drawing/2014/main" id="{779472AC-87B6-5B49-91A2-BCCF77DE3350}"/>
              </a:ext>
            </a:extLst>
          </p:cNvPr>
          <p:cNvSpPr txBox="1"/>
          <p:nvPr/>
        </p:nvSpPr>
        <p:spPr>
          <a:xfrm>
            <a:off x="8981280" y="5644371"/>
            <a:ext cx="2146503" cy="337015"/>
          </a:xfrm>
          <a:prstGeom prst="rect">
            <a:avLst/>
          </a:prstGeom>
          <a:noFill/>
        </p:spPr>
        <p:txBody>
          <a:bodyPr wrap="square" lIns="118872" tIns="91440" rIns="118872" bIns="91440" rtlCol="0" anchor="ctr" anchorCtr="0">
            <a:spAutoFit/>
          </a:bodyPr>
          <a:lstStyle/>
          <a:p>
            <a:pPr>
              <a:lnSpc>
                <a:spcPct val="90000"/>
              </a:lnSpc>
            </a:pPr>
            <a:r>
              <a:rPr lang="en-US" sz="1100" dirty="0"/>
              <a:t>LA-UR-20-27704</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Example Workflows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err="1"/>
              <a:t>Trilionos</a:t>
            </a:r>
            <a:r>
              <a:rPr lang="en-US" dirty="0"/>
              <a:t> Workflow</a:t>
            </a:r>
          </a:p>
          <a:p>
            <a:r>
              <a:rPr lang="en-US" dirty="0"/>
              <a:t>Git Flow</a:t>
            </a:r>
          </a:p>
          <a:p>
            <a:r>
              <a:rPr lang="en-US" dirty="0" err="1"/>
              <a:t>Github</a:t>
            </a:r>
            <a:r>
              <a:rPr lang="en-US" dirty="0"/>
              <a:t> Flow</a:t>
            </a:r>
          </a:p>
          <a:p>
            <a:r>
              <a:rPr lang="en-US" dirty="0"/>
              <a:t>Gitlab Flow</a:t>
            </a:r>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5"/>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15433</TotalTime>
  <Words>3247</Words>
  <Application>Microsoft Macintosh PowerPoint</Application>
  <PresentationFormat>Custom</PresentationFormat>
  <Paragraphs>314</Paragraphs>
  <Slides>31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Example Workflows of Different complexity </vt:lpstr>
      <vt:lpstr>Current Trilinos Workflow</vt:lpstr>
      <vt:lpstr>Git Flow</vt:lpstr>
      <vt:lpstr>GitHub Flow</vt:lpstr>
      <vt:lpstr>GitLab 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359</cp:revision>
  <cp:lastPrinted>2017-11-02T18:35:01Z</cp:lastPrinted>
  <dcterms:created xsi:type="dcterms:W3CDTF">2018-11-06T17:28:56Z</dcterms:created>
  <dcterms:modified xsi:type="dcterms:W3CDTF">2020-10-01T20:50:34Z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